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 autoAdjust="0"/>
    <p:restoredTop sz="78503" autoAdjust="0"/>
  </p:normalViewPr>
  <p:slideViewPr>
    <p:cSldViewPr snapToGrid="0" showGuides="1">
      <p:cViewPr varScale="1">
        <p:scale>
          <a:sx n="87" d="100"/>
          <a:sy n="87" d="100"/>
        </p:scale>
        <p:origin x="116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760" y="184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Raleway</vt:lpstr>
      <vt:lpstr>Nunito Sans SemiBold</vt:lpstr>
      <vt:lpstr>Arial</vt:lpstr>
      <vt:lpstr>Nunito Sans Black</vt:lpstr>
      <vt:lpstr>Nunito Sans</vt:lpstr>
      <vt:lpstr>Vacc Amb Slidehow</vt:lpstr>
      <vt:lpstr>VACCINATIONS-AMBASSADØRER EVT. 3 LINIER</vt:lpstr>
      <vt:lpstr>OVERSKRIFT SKRIVES HER I KAPITALER</vt:lpstr>
      <vt:lpstr>KAPITELOVERSKRIFT SKRIVES HER I KAPITALER PÅ 1 ELLER 2 LINJER</vt:lpstr>
      <vt:lpstr>KAPITELOVERSKRIFT SKRIVES HER I KAPITALER PÅ 1 ELLER 2 LINJER</vt:lpstr>
      <vt:lpstr>OVERSKRIFT SKRIVES HER I KAPITALER</vt:lpstr>
      <vt:lpstr>OVERSKRIFT SKRIVES HER I KAPITALER PÅ 1 ELLER 2 LINJER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2019-03-27T11:27:47Z</dcterms:created>
  <dcterms:modified xsi:type="dcterms:W3CDTF">2020-09-28T09:17:14Z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